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59" r:id="rId2"/>
    <p:sldId id="456" r:id="rId3"/>
  </p:sldIdLst>
  <p:sldSz cx="9144000" cy="6858000" type="overhead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2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bg2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bg2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bg2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bg2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accent1"/>
    </p:penClr>
  </p:showPr>
  <p:clrMru>
    <a:srgbClr val="669900"/>
    <a:srgbClr val="FF3300"/>
    <a:srgbClr val="990000"/>
    <a:srgbClr val="008000"/>
    <a:srgbClr val="0000CC"/>
    <a:srgbClr val="DDDDDD"/>
    <a:srgbClr val="B2B2B2"/>
    <a:srgbClr val="FF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9639" autoAdjust="0"/>
    <p:restoredTop sz="95617" autoAdjust="0"/>
  </p:normalViewPr>
  <p:slideViewPr>
    <p:cSldViewPr snapToGrid="0">
      <p:cViewPr varScale="1">
        <p:scale>
          <a:sx n="156" d="100"/>
          <a:sy n="156" d="100"/>
        </p:scale>
        <p:origin x="-3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632" y="-104"/>
      </p:cViewPr>
      <p:guideLst>
        <p:guide orient="horz" pos="2897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73100"/>
            <a:ext cx="4578350" cy="34337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05313"/>
            <a:ext cx="4987925" cy="4106862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  <a:p>
            <a:pPr>
              <a:spcBef>
                <a:spcPct val="0"/>
              </a:spcBef>
            </a:pPr>
            <a:endParaRPr lang="en-US" sz="2400"/>
          </a:p>
          <a:p>
            <a:pPr>
              <a:spcBef>
                <a:spcPct val="0"/>
              </a:spcBef>
            </a:pPr>
            <a:endParaRPr lang="en-US" sz="2400"/>
          </a:p>
          <a:p>
            <a:pPr>
              <a:spcBef>
                <a:spcPct val="0"/>
              </a:spcBef>
            </a:pPr>
            <a:endParaRPr lang="en-US" sz="2400"/>
          </a:p>
          <a:p>
            <a:pPr>
              <a:spcBef>
                <a:spcPct val="0"/>
              </a:spcBef>
            </a:pPr>
            <a:endParaRPr lang="en-US" sz="2400"/>
          </a:p>
          <a:p>
            <a:pPr>
              <a:spcBef>
                <a:spcPct val="0"/>
              </a:spcBef>
            </a:pPr>
            <a:endParaRPr lang="en-US" sz="2400"/>
          </a:p>
          <a:p>
            <a:pPr>
              <a:spcBef>
                <a:spcPct val="0"/>
              </a:spcBef>
            </a:pPr>
            <a:r>
              <a:rPr lang="en-US" sz="240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2087562" cy="6202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3463" cy="6202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225" y="12954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5" y="12954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7225" y="12954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387350" y="1047750"/>
            <a:ext cx="7766050" cy="74613"/>
          </a:xfrm>
          <a:prstGeom prst="parallelogram">
            <a:avLst>
              <a:gd name="adj" fmla="val 385016"/>
            </a:avLst>
          </a:prstGeom>
          <a:solidFill>
            <a:srgbClr val="0335C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603250" y="6529388"/>
            <a:ext cx="3169257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latin typeface="Arial" charset="0"/>
              </a:rPr>
              <a:t>LAPPD Collaboration Meeting 12/10/2011</a:t>
            </a:r>
            <a:r>
              <a:rPr lang="en-US" sz="800" dirty="0" smtClean="0">
                <a:latin typeface="Arial" charset="0"/>
              </a:rPr>
              <a:t>	</a:t>
            </a:r>
            <a:endParaRPr lang="en-US" sz="800" dirty="0">
              <a:latin typeface="Arial" charset="0"/>
            </a:endParaRP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54000" y="152400"/>
            <a:ext cx="863600" cy="863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charset="2"/>
        <a:buChar char="l"/>
        <a:defRPr sz="20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Char char="–"/>
        <a:defRPr i="1">
          <a:solidFill>
            <a:schemeClr val="bg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0000"/>
        <a:buFont typeface="Wingdings" charset="2"/>
        <a:buChar char="u"/>
        <a:defRPr sz="1600">
          <a:solidFill>
            <a:schemeClr val="bg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charset="2"/>
        <a:buChar char="n"/>
        <a:defRPr sz="1400" i="1">
          <a:solidFill>
            <a:schemeClr val="bg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Monotype Sorts" charset="2"/>
        <a:buChar char="l"/>
        <a:defRPr sz="1400">
          <a:solidFill>
            <a:schemeClr val="bg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Monotype Sorts" charset="2"/>
        <a:buChar char="l"/>
        <a:defRPr sz="1400">
          <a:solidFill>
            <a:schemeClr val="bg2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Monotype Sorts" charset="2"/>
        <a:buChar char="l"/>
        <a:defRPr sz="1400">
          <a:solidFill>
            <a:schemeClr val="bg2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Monotype Sorts" charset="2"/>
        <a:buChar char="l"/>
        <a:defRPr sz="1400">
          <a:solidFill>
            <a:schemeClr val="bg2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Monotype Sorts" charset="2"/>
        <a:buChar char="l"/>
        <a:defRPr sz="1400">
          <a:solidFill>
            <a:schemeClr val="bg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4875" y="3840163"/>
            <a:ext cx="7380288" cy="1682750"/>
          </a:xfrm>
        </p:spPr>
        <p:txBody>
          <a:bodyPr/>
          <a:lstStyle/>
          <a:p>
            <a:r>
              <a:rPr lang="en-US" sz="3200" b="1" i="1" dirty="0" err="1">
                <a:solidFill>
                  <a:schemeClr val="tx1"/>
                </a:solidFill>
                <a:latin typeface="Times New Roman" charset="0"/>
              </a:rPr>
              <a:t>Ossy</a:t>
            </a:r>
            <a:r>
              <a:rPr lang="en-US" sz="3200" b="1" i="1" dirty="0">
                <a:solidFill>
                  <a:schemeClr val="tx1"/>
                </a:solidFill>
                <a:latin typeface="Times New Roman" charset="0"/>
              </a:rPr>
              <a:t> Siegmund, </a:t>
            </a:r>
            <a:endParaRPr lang="en-US" sz="2800" b="1" i="1" dirty="0">
              <a:solidFill>
                <a:schemeClr val="tx1"/>
              </a:solidFill>
              <a:latin typeface="Times New Roman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Experimental Astrophysics Group,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 Space Sciences Laboratory, 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charset="0"/>
              </a:rPr>
              <a:t>U. California at Berkeley</a:t>
            </a:r>
          </a:p>
          <a:p>
            <a:endParaRPr lang="en-US" sz="2800" dirty="0">
              <a:solidFill>
                <a:schemeClr val="tx1"/>
              </a:solidFill>
              <a:latin typeface="Times New Roman" charset="0"/>
            </a:endParaRPr>
          </a:p>
          <a:p>
            <a:endParaRPr lang="en-US" sz="2800" dirty="0">
              <a:solidFill>
                <a:schemeClr val="accent2"/>
              </a:solidFill>
              <a:latin typeface="Times New Roman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838200" y="26670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45791" dir="2021404" algn="ctr" rotWithShape="0">
              <a:srgbClr val="DDDDDD"/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32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208915" name="Rectangle 19"/>
          <p:cNvSpPr>
            <a:spLocks noChangeArrowheads="1"/>
          </p:cNvSpPr>
          <p:nvPr/>
        </p:nvSpPr>
        <p:spPr bwMode="auto">
          <a:xfrm>
            <a:off x="1790700" y="3517900"/>
            <a:ext cx="6407150" cy="53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/>
              <a:t>   </a:t>
            </a:r>
          </a:p>
        </p:txBody>
      </p:sp>
      <p:sp>
        <p:nvSpPr>
          <p:cNvPr id="208917" name="Rectangle 21"/>
          <p:cNvSpPr>
            <a:spLocks noChangeArrowheads="1"/>
          </p:cNvSpPr>
          <p:nvPr/>
        </p:nvSpPr>
        <p:spPr bwMode="auto">
          <a:xfrm>
            <a:off x="625475" y="1216025"/>
            <a:ext cx="8518525" cy="1189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tx2"/>
                </a:solidFill>
              </a:rPr>
              <a:t>20cm Sealed Tube</a:t>
            </a:r>
            <a:r>
              <a:rPr lang="en-US" sz="4000" i="1" dirty="0" smtClean="0">
                <a:solidFill>
                  <a:schemeClr val="tx2"/>
                </a:solidFill>
              </a:rPr>
              <a:t> Schedule </a:t>
            </a:r>
            <a:r>
              <a:rPr lang="en-US" sz="4000" i="1" dirty="0" smtClean="0">
                <a:solidFill>
                  <a:schemeClr val="tx2"/>
                </a:solidFill>
              </a:rPr>
              <a:t>at SSL</a:t>
            </a:r>
          </a:p>
          <a:p>
            <a:pPr algn="ctr"/>
            <a:endParaRPr lang="en-US" sz="32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20cm Ceramic Sealed Tube Schedule</a:t>
            </a:r>
            <a:endParaRPr lang="en-US" sz="2800" dirty="0"/>
          </a:p>
        </p:txBody>
      </p:sp>
      <p:pic>
        <p:nvPicPr>
          <p:cNvPr id="6" name="Picture 5" descr="Screen shot 2011-12-10 at 7.28.5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96" y="1444528"/>
            <a:ext cx="8845308" cy="454243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dr">
  <a:themeElements>
    <a:clrScheme name="">
      <a:dk1>
        <a:srgbClr val="FFFFFF"/>
      </a:dk1>
      <a:lt1>
        <a:srgbClr val="FFFFFF"/>
      </a:lt1>
      <a:dk2>
        <a:srgbClr val="FFFFFF"/>
      </a:dk2>
      <a:lt2>
        <a:srgbClr val="000000"/>
      </a:lt2>
      <a:accent1>
        <a:srgbClr val="FC0128"/>
      </a:accent1>
      <a:accent2>
        <a:srgbClr val="114FFB"/>
      </a:accent2>
      <a:accent3>
        <a:srgbClr val="FFFFFF"/>
      </a:accent3>
      <a:accent4>
        <a:srgbClr val="DADADA"/>
      </a:accent4>
      <a:accent5>
        <a:srgbClr val="FDAAAC"/>
      </a:accent5>
      <a:accent6>
        <a:srgbClr val="0E47E3"/>
      </a:accent6>
      <a:hlink>
        <a:srgbClr val="114FFB"/>
      </a:hlink>
      <a:folHlink>
        <a:srgbClr val="8CF4EA"/>
      </a:folHlink>
    </a:clrScheme>
    <a:fontScheme name="cd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d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Documents:Documents:GALEX:CDR:cdr.ppt</Template>
  <TotalTime>2089</TotalTime>
  <Words>30</Words>
  <Application>Microsoft Macintosh PowerPoint</Application>
  <PresentationFormat>Overhead</PresentationFormat>
  <Paragraphs>15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cdr</vt:lpstr>
      <vt:lpstr>Slide 1</vt:lpstr>
      <vt:lpstr>20cm Ceramic Sealed Tube Schedule</vt:lpstr>
    </vt:vector>
  </TitlesOfParts>
  <Company>SSL UCB EAG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Oswald Siegmund</dc:creator>
  <cp:lastModifiedBy>robertl</cp:lastModifiedBy>
  <cp:revision>281</cp:revision>
  <cp:lastPrinted>2003-06-23T21:35:44Z</cp:lastPrinted>
  <dcterms:created xsi:type="dcterms:W3CDTF">2011-12-10T15:29:42Z</dcterms:created>
  <dcterms:modified xsi:type="dcterms:W3CDTF">2011-12-10T15:33:44Z</dcterms:modified>
</cp:coreProperties>
</file>