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2351</TotalTime>
  <Words>923</Words>
  <Application>Microsoft Office PowerPoint</Application>
  <PresentationFormat>On-screen Show (4:3)</PresentationFormat>
  <Paragraphs>149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Theme1</vt:lpstr>
      <vt:lpstr>Image</vt:lpstr>
      <vt:lpstr>Development of Bialkali Transfer Photocathodes for Large Area Micro-Channel Plate Based Photo Detectors </vt:lpstr>
      <vt:lpstr>Outline</vt:lpstr>
      <vt:lpstr>Slide 3</vt:lpstr>
      <vt:lpstr>Slide 4</vt:lpstr>
      <vt:lpstr>Resource: Infrastructure </vt:lpstr>
      <vt:lpstr>In-Situ Structural and Chemical Characterization                          In-situ X-ray Scattering (by K. Attenkofer and S. Lee)</vt:lpstr>
      <vt:lpstr>Small PMT Photocathode Growth Process</vt:lpstr>
      <vt:lpstr>Slide 8</vt:lpstr>
      <vt:lpstr>Slide 9</vt:lpstr>
      <vt:lpstr>The Chalice Design</vt:lpstr>
      <vt:lpstr>Sb Beads Arrangements for the Chalice</vt:lpstr>
      <vt:lpstr>Slide 12</vt:lpstr>
      <vt:lpstr>Slide 13</vt:lpstr>
      <vt:lpstr>Slide 14</vt:lpstr>
      <vt:lpstr>Slide 15</vt:lpstr>
      <vt:lpstr>Summary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Bialkali Transfer Photocathodes for Large Area Micro-Channel Plate Based Photomultipliers</dc:title>
  <dc:creator>jxie</dc:creator>
  <cp:lastModifiedBy>jxie</cp:lastModifiedBy>
  <cp:revision>82</cp:revision>
  <dcterms:created xsi:type="dcterms:W3CDTF">2006-08-16T00:00:00Z</dcterms:created>
  <dcterms:modified xsi:type="dcterms:W3CDTF">2012-05-19T16:55:05Z</dcterms:modified>
</cp:coreProperties>
</file>